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09" r:id="rId1"/>
  </p:sldMasterIdLst>
  <p:sldIdLst>
    <p:sldId id="265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BCF1"/>
    <a:srgbClr val="F7FED2"/>
    <a:srgbClr val="DDF0C8"/>
    <a:srgbClr val="BADEFE"/>
    <a:srgbClr val="286F87"/>
    <a:srgbClr val="FDF8BB"/>
    <a:srgbClr val="FAD9D6"/>
    <a:srgbClr val="42448C"/>
    <a:srgbClr val="666CE0"/>
    <a:srgbClr val="B7F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9" d="100"/>
          <a:sy n="89" d="100"/>
        </p:scale>
        <p:origin x="53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522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816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4595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1558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2846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9857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25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9408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732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37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837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865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049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837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576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897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649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3/15/2016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982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0" r:id="rId1"/>
    <p:sldLayoutId id="2147483811" r:id="rId2"/>
    <p:sldLayoutId id="2147483812" r:id="rId3"/>
    <p:sldLayoutId id="2147483813" r:id="rId4"/>
    <p:sldLayoutId id="2147483814" r:id="rId5"/>
    <p:sldLayoutId id="2147483815" r:id="rId6"/>
    <p:sldLayoutId id="2147483816" r:id="rId7"/>
    <p:sldLayoutId id="2147483817" r:id="rId8"/>
    <p:sldLayoutId id="2147483818" r:id="rId9"/>
    <p:sldLayoutId id="2147483819" r:id="rId10"/>
    <p:sldLayoutId id="2147483820" r:id="rId11"/>
    <p:sldLayoutId id="2147483821" r:id="rId12"/>
    <p:sldLayoutId id="2147483822" r:id="rId13"/>
    <p:sldLayoutId id="2147483823" r:id="rId14"/>
    <p:sldLayoutId id="2147483824" r:id="rId15"/>
    <p:sldLayoutId id="2147483825" r:id="rId16"/>
    <p:sldLayoutId id="2147483826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microsoft.com/office/2007/relationships/hdphoto" Target="../media/hdphoto2.wdp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microsoft.com/office/2007/relationships/hdphoto" Target="../media/hdphoto2.wdp"/><Relationship Id="rId7" Type="http://schemas.microsoft.com/office/2007/relationships/hdphoto" Target="../media/hdphoto4.wdp"/><Relationship Id="rId12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6.png"/><Relationship Id="rId5" Type="http://schemas.microsoft.com/office/2007/relationships/hdphoto" Target="../media/hdphoto1.wdp"/><Relationship Id="rId10" Type="http://schemas.microsoft.com/office/2007/relationships/hdphoto" Target="../media/hdphoto3.wdp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80890" y="1104181"/>
            <a:ext cx="7573994" cy="2803586"/>
          </a:xfrm>
        </p:spPr>
        <p:txBody>
          <a:bodyPr>
            <a:normAutofit fontScale="90000"/>
          </a:bodyPr>
          <a:lstStyle/>
          <a:p>
            <a:r>
              <a:rPr lang="en-IN" sz="15300" dirty="0">
                <a:solidFill>
                  <a:srgbClr val="00B0F0"/>
                </a:solidFill>
              </a:rPr>
              <a:t>Welcome!</a:t>
            </a:r>
            <a:endParaRPr lang="en-IN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3584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1660" y="2068033"/>
            <a:ext cx="10018713" cy="1752599"/>
          </a:xfrm>
        </p:spPr>
        <p:txBody>
          <a:bodyPr>
            <a:normAutofit/>
          </a:bodyPr>
          <a:lstStyle/>
          <a:p>
            <a:r>
              <a:rPr lang="en-IN" sz="5400" dirty="0">
                <a:solidFill>
                  <a:srgbClr val="00B0F0"/>
                </a:solidFill>
              </a:rPr>
              <a:t>Thank YOU !!!</a:t>
            </a:r>
          </a:p>
        </p:txBody>
      </p:sp>
    </p:spTree>
    <p:extLst>
      <p:ext uri="{BB962C8B-B14F-4D97-AF65-F5344CB8AC3E}">
        <p14:creationId xmlns:p14="http://schemas.microsoft.com/office/powerpoint/2010/main" val="1112738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9000">
              <a:schemeClr val="bg1">
                <a:lumMod val="8000"/>
                <a:lumOff val="92000"/>
              </a:schemeClr>
            </a:gs>
            <a:gs pos="100000">
              <a:srgbClr val="B9BCF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05175" y="1181100"/>
            <a:ext cx="9026522" cy="1346327"/>
          </a:xfrm>
        </p:spPr>
        <p:txBody>
          <a:bodyPr>
            <a:normAutofit fontScale="90000"/>
          </a:bodyPr>
          <a:lstStyle/>
          <a:p>
            <a:pPr algn="l"/>
            <a:r>
              <a:rPr lang="en-IN" dirty="0">
                <a:solidFill>
                  <a:srgbClr val="00B0F0"/>
                </a:solidFill>
              </a:rPr>
              <a:t>Automated</a:t>
            </a:r>
            <a:r>
              <a:rPr lang="en-IN" dirty="0"/>
              <a:t> </a:t>
            </a:r>
            <a:r>
              <a:rPr lang="en-IN" dirty="0">
                <a:solidFill>
                  <a:srgbClr val="00B0F0"/>
                </a:solidFill>
              </a:rPr>
              <a:t>Barriers and </a:t>
            </a:r>
            <a:br>
              <a:rPr lang="en-IN" dirty="0">
                <a:solidFill>
                  <a:srgbClr val="00B0F0"/>
                </a:solidFill>
              </a:rPr>
            </a:br>
            <a:r>
              <a:rPr lang="en-IN" dirty="0">
                <a:solidFill>
                  <a:srgbClr val="00B0F0"/>
                </a:solidFill>
              </a:rPr>
              <a:t>Lights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743950" y="4486275"/>
            <a:ext cx="3009900" cy="2371725"/>
          </a:xfrm>
        </p:spPr>
        <p:txBody>
          <a:bodyPr>
            <a:noAutofit/>
          </a:bodyPr>
          <a:lstStyle/>
          <a:p>
            <a:r>
              <a:rPr lang="en-IN" sz="2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Ankit Kumar Pandit</a:t>
            </a:r>
          </a:p>
          <a:p>
            <a:r>
              <a:rPr lang="en-IN" sz="2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Aloke Kumar Singh</a:t>
            </a:r>
          </a:p>
          <a:p>
            <a:r>
              <a:rPr lang="en-IN" sz="2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Shalu Sharma</a:t>
            </a:r>
          </a:p>
          <a:p>
            <a:r>
              <a:rPr lang="en-IN" sz="2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Shashi Chandra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457574" y="3228975"/>
            <a:ext cx="31908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accent3">
                    <a:lumMod val="75000"/>
                  </a:schemeClr>
                </a:solidFill>
              </a:rPr>
              <a:t>Presented by:</a:t>
            </a:r>
          </a:p>
        </p:txBody>
      </p:sp>
    </p:spTree>
    <p:extLst>
      <p:ext uri="{BB962C8B-B14F-4D97-AF65-F5344CB8AC3E}">
        <p14:creationId xmlns:p14="http://schemas.microsoft.com/office/powerpoint/2010/main" val="3326202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0435" y="781050"/>
            <a:ext cx="3883024" cy="1752599"/>
          </a:xfrm>
        </p:spPr>
        <p:txBody>
          <a:bodyPr/>
          <a:lstStyle/>
          <a:p>
            <a:r>
              <a:rPr lang="en-IN" dirty="0">
                <a:solidFill>
                  <a:srgbClr val="00B0F0"/>
                </a:solidFill>
              </a:rPr>
              <a:t>The meaning: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762250"/>
            <a:ext cx="10018713" cy="3028950"/>
          </a:xfrm>
        </p:spPr>
        <p:txBody>
          <a:bodyPr/>
          <a:lstStyle/>
          <a:p>
            <a:r>
              <a:rPr lang="en-IN" dirty="0"/>
              <a:t>As the name suggests it is  completely an automated system and works autonomously .</a:t>
            </a:r>
          </a:p>
          <a:p>
            <a:endParaRPr lang="en-IN" dirty="0"/>
          </a:p>
          <a:p>
            <a:r>
              <a:rPr lang="en-IN" dirty="0"/>
              <a:t>The barriers come up and  go down by themselves and so does the lights.</a:t>
            </a:r>
          </a:p>
          <a:p>
            <a:endParaRPr lang="en-IN" dirty="0"/>
          </a:p>
          <a:p>
            <a:r>
              <a:rPr lang="en-IN" dirty="0"/>
              <a:t>No need of external handling is required.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4777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>
                <a:solidFill>
                  <a:srgbClr val="00B0F0"/>
                </a:solidFill>
              </a:rPr>
              <a:t>Why do we need it…?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79560" y="3295649"/>
            <a:ext cx="10018713" cy="3124201"/>
          </a:xfrm>
        </p:spPr>
        <p:txBody>
          <a:bodyPr/>
          <a:lstStyle/>
          <a:p>
            <a:r>
              <a:rPr lang="en-IN" dirty="0"/>
              <a:t>As always to solve the same issue we had,  have and will have , “survival”</a:t>
            </a:r>
          </a:p>
          <a:p>
            <a:pPr marL="0" indent="0">
              <a:buNone/>
            </a:pPr>
            <a:r>
              <a:rPr lang="en-IN" dirty="0"/>
              <a:t>      and saving lives.</a:t>
            </a:r>
          </a:p>
          <a:p>
            <a:r>
              <a:rPr lang="en-IN" dirty="0"/>
              <a:t>We all know the no. of accidents is increasing over time .</a:t>
            </a:r>
          </a:p>
          <a:p>
            <a:r>
              <a:rPr lang="en-IN" dirty="0"/>
              <a:t>The injuries due to people falling can be fatal.</a:t>
            </a:r>
          </a:p>
          <a:p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1828800" y="2343804"/>
            <a:ext cx="19094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>
                <a:solidFill>
                  <a:srgbClr val="0070C0"/>
                </a:solidFill>
              </a:rPr>
              <a:t>The barrier:</a:t>
            </a:r>
          </a:p>
        </p:txBody>
      </p:sp>
    </p:spTree>
    <p:extLst>
      <p:ext uri="{BB962C8B-B14F-4D97-AF65-F5344CB8AC3E}">
        <p14:creationId xmlns:p14="http://schemas.microsoft.com/office/powerpoint/2010/main" val="3212412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pPr algn="l"/>
            <a:r>
              <a:rPr lang="en-IN" dirty="0">
                <a:solidFill>
                  <a:srgbClr val="00B0F0"/>
                </a:solidFill>
              </a:rPr>
              <a:t>Why do we need it…?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28800" y="2343804"/>
            <a:ext cx="18101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>
                <a:solidFill>
                  <a:srgbClr val="0070C0"/>
                </a:solidFill>
              </a:rPr>
              <a:t>The  lights: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90675" y="3248025"/>
            <a:ext cx="9259266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400" dirty="0"/>
              <a:t>Its also about saving but this time its about energy  . </a:t>
            </a:r>
          </a:p>
          <a:p>
            <a:r>
              <a:rPr lang="en-IN" sz="2400" dirty="0"/>
              <a:t>	Energy that is quantifiable or limited.</a:t>
            </a:r>
          </a:p>
          <a:p>
            <a:endParaRPr lang="en-IN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400" dirty="0"/>
              <a:t>As we know to light up tunnels and metro routes all the time requires </a:t>
            </a:r>
          </a:p>
          <a:p>
            <a:r>
              <a:rPr lang="en-IN" sz="2400" dirty="0"/>
              <a:t>     continuous supplies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400" dirty="0"/>
              <a:t>And huge amount of energy when there is traversing going on or not 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400" dirty="0"/>
              <a:t>Huge amounts are wasted .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330515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1361" b="55740" l="29028" r="75588"/>
                    </a14:imgEffect>
                  </a14:imgLayer>
                </a14:imgProps>
              </a:ext>
            </a:extLst>
          </a:blip>
          <a:srcRect l="27474" t="6389" r="7036" b="38815"/>
          <a:stretch/>
        </p:blipFill>
        <p:spPr>
          <a:xfrm rot="20521019">
            <a:off x="4528945" y="647476"/>
            <a:ext cx="10321415" cy="6477825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1361" b="55740" l="29028" r="75588"/>
                    </a14:imgEffect>
                  </a14:imgLayer>
                </a14:imgProps>
              </a:ext>
            </a:extLst>
          </a:blip>
          <a:srcRect l="27474" t="6389" r="7036" b="38815"/>
          <a:stretch/>
        </p:blipFill>
        <p:spPr>
          <a:xfrm rot="20452989">
            <a:off x="-994975" y="-65428"/>
            <a:ext cx="11283770" cy="7081809"/>
          </a:xfr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47" b="93750" l="9935" r="9782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091362">
            <a:off x="-2332009" y="-1127651"/>
            <a:ext cx="832498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4337" y="0"/>
            <a:ext cx="2430464" cy="1409699"/>
          </a:xfrm>
        </p:spPr>
        <p:txBody>
          <a:bodyPr>
            <a:normAutofit/>
          </a:bodyPr>
          <a:lstStyle/>
          <a:p>
            <a:pPr algn="l"/>
            <a:r>
              <a:rPr lang="en-IN" sz="4400" dirty="0">
                <a:solidFill>
                  <a:srgbClr val="0070C0"/>
                </a:solidFill>
              </a:rPr>
              <a:t>Working: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00049" y="5848350"/>
            <a:ext cx="88590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rgbClr val="FF0000"/>
                </a:solidFill>
              </a:rPr>
              <a:t>Initially no locomotives are there so no bulbs are on.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/>
          <a:srcRect l="-49" t="78279"/>
          <a:stretch/>
        </p:blipFill>
        <p:spPr>
          <a:xfrm rot="255515">
            <a:off x="-99446" y="4320364"/>
            <a:ext cx="12669166" cy="10279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375" b="98750" l="4417" r="9325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7761855">
            <a:off x="316015" y="-215253"/>
            <a:ext cx="1061696" cy="141559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375" b="98750" l="4417" r="9325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7761855">
            <a:off x="6255067" y="-167315"/>
            <a:ext cx="1061696" cy="141559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375" b="98750" l="4417" r="9325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7761855">
            <a:off x="4901385" y="-157432"/>
            <a:ext cx="1061696" cy="14155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375" b="98750" l="4417" r="9325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7761855">
            <a:off x="3441465" y="-111613"/>
            <a:ext cx="1061696" cy="141559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375" b="98750" l="4417" r="9325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7761855">
            <a:off x="1768780" y="-146108"/>
            <a:ext cx="1061696" cy="141559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375" b="98750" l="4417" r="9325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7761855">
            <a:off x="9569742" y="-136224"/>
            <a:ext cx="1061696" cy="141559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375" b="98750" l="4417" r="9325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7761855">
            <a:off x="7844358" y="-136226"/>
            <a:ext cx="1061696" cy="141559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7577468">
            <a:off x="96329" y="-323309"/>
            <a:ext cx="1360471" cy="181396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7577468">
            <a:off x="9532810" y="-324147"/>
            <a:ext cx="1360471" cy="1813961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7577468">
            <a:off x="7742405" y="-335409"/>
            <a:ext cx="1360471" cy="1813961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7577468">
            <a:off x="6249683" y="-359850"/>
            <a:ext cx="1360471" cy="181396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7577468">
            <a:off x="4931906" y="-234053"/>
            <a:ext cx="1360471" cy="1813961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7577468">
            <a:off x="3405019" y="-324145"/>
            <a:ext cx="1360471" cy="1813961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7577468">
            <a:off x="1692451" y="-284087"/>
            <a:ext cx="1360471" cy="1813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415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75E-6 2.22222E-6 L 0.66537 0.04004 " pathEditMode="relative" rAng="0" ptsTypes="AA">
                                      <p:cBhvr>
                                        <p:cTn id="6" dur="69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268" y="199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7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" presetClass="exit" presetSubtype="0" fill="hold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7" b="95158" l="9935" r="96809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474882" y="-1427932"/>
            <a:ext cx="8720655" cy="71839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4337" y="0"/>
            <a:ext cx="2430464" cy="1409699"/>
          </a:xfrm>
        </p:spPr>
        <p:txBody>
          <a:bodyPr>
            <a:normAutofit/>
          </a:bodyPr>
          <a:lstStyle/>
          <a:p>
            <a:pPr algn="l"/>
            <a:r>
              <a:rPr lang="en-IN" sz="4400" dirty="0">
                <a:solidFill>
                  <a:srgbClr val="0070C0"/>
                </a:solidFill>
              </a:rPr>
              <a:t>Working: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1361" b="55740" l="29028" r="75588"/>
                    </a14:imgEffect>
                  </a14:imgLayer>
                </a14:imgProps>
              </a:ext>
            </a:extLst>
          </a:blip>
          <a:srcRect l="27474" t="6389" r="7036" b="38815"/>
          <a:stretch/>
        </p:blipFill>
        <p:spPr>
          <a:xfrm rot="20271136">
            <a:off x="-727821" y="-1378002"/>
            <a:ext cx="14087924" cy="8841725"/>
          </a:xfrm>
        </p:spPr>
      </p:pic>
      <p:sp>
        <p:nvSpPr>
          <p:cNvPr id="5" name="TextBox 4"/>
          <p:cNvSpPr txBox="1"/>
          <p:nvPr/>
        </p:nvSpPr>
        <p:spPr>
          <a:xfrm>
            <a:off x="400049" y="5848350"/>
            <a:ext cx="88590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rgbClr val="FF0000"/>
                </a:solidFill>
              </a:rPr>
              <a:t>Initially no locomotives are there so barricades are there so that no one </a:t>
            </a:r>
          </a:p>
          <a:p>
            <a:r>
              <a:rPr lang="en-IN" sz="2000" dirty="0">
                <a:solidFill>
                  <a:srgbClr val="FF0000"/>
                </a:solidFill>
              </a:rPr>
              <a:t>falls down or any wrong happens but later as you know barricades comes up on their arrival and it </a:t>
            </a:r>
            <a:r>
              <a:rPr lang="en-IN" sz="2000" dirty="0" err="1">
                <a:solidFill>
                  <a:srgbClr val="FF0000"/>
                </a:solidFill>
              </a:rPr>
              <a:t>it</a:t>
            </a:r>
            <a:r>
              <a:rPr lang="en-IN" sz="2000" dirty="0">
                <a:solidFill>
                  <a:srgbClr val="FF0000"/>
                </a:solidFill>
              </a:rPr>
              <a:t> goes back after departures.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893" b="98738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642569"/>
            <a:ext cx="7669823" cy="363428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893" b="98738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91064" y="1663775"/>
            <a:ext cx="7669823" cy="36342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8"/>
          <a:srcRect l="-49" t="78279"/>
          <a:stretch/>
        </p:blipFill>
        <p:spPr>
          <a:xfrm>
            <a:off x="-85727" y="4121030"/>
            <a:ext cx="12277727" cy="10279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375" b="98750" l="4417" r="9325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7761855">
            <a:off x="316015" y="-215253"/>
            <a:ext cx="1061696" cy="141559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375" b="98750" l="4417" r="9325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7761855">
            <a:off x="6255067" y="-167315"/>
            <a:ext cx="1061696" cy="141559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375" b="98750" l="4417" r="9325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7761855">
            <a:off x="4901385" y="-157432"/>
            <a:ext cx="1061696" cy="14155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375" b="98750" l="4417" r="9325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7761855">
            <a:off x="3437514" y="-136224"/>
            <a:ext cx="1061696" cy="141559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375" b="98750" l="4417" r="9325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7761855">
            <a:off x="1768780" y="-146108"/>
            <a:ext cx="1061696" cy="141559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375" b="98750" l="4417" r="9325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7761855">
            <a:off x="9569742" y="-136224"/>
            <a:ext cx="1061696" cy="141559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375" b="98750" l="4417" r="9325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7761855">
            <a:off x="7844358" y="-136226"/>
            <a:ext cx="1061696" cy="141559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7999473">
            <a:off x="223996" y="-360921"/>
            <a:ext cx="1306504" cy="174200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7999473">
            <a:off x="1672576" y="-316403"/>
            <a:ext cx="1306504" cy="174200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7999473">
            <a:off x="3253127" y="-287328"/>
            <a:ext cx="1306504" cy="174200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7999473">
            <a:off x="4796943" y="-252453"/>
            <a:ext cx="1306504" cy="174200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7999473">
            <a:off x="6160513" y="-316404"/>
            <a:ext cx="1306504" cy="174200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7999473">
            <a:off x="7694104" y="-266711"/>
            <a:ext cx="1306504" cy="1742006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7999473">
            <a:off x="9389180" y="-407114"/>
            <a:ext cx="1306504" cy="1742006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293448" y="1855922"/>
            <a:ext cx="2076104" cy="287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769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72 -0.00833 L 0.43333 -0.0349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646" y="-13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42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42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500"/>
                            </p:stCondLst>
                            <p:childTnLst>
                              <p:par>
                                <p:cTn id="24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3334 -0.03495 L 0.43334 -0.03472 C 0.53529 -0.02199 0.46185 -0.03078 0.71849 -0.03495 C 0.72279 -0.03495 0.72722 -0.03703 0.73151 -0.03796 L 0.82487 -0.03657 C 0.83906 -0.03587 0.85339 -0.03379 0.86758 -0.03194 C 0.86849 -0.03171 0.86927 -0.03055 0.87018 -0.03032 C 0.87448 -0.02893 0.87891 -0.02824 0.88321 -0.02708 C 0.88711 -0.02615 0.89089 -0.02523 0.89466 -0.02407 C 0.89753 -0.02314 0.90339 -0.02083 0.90339 -0.0206 " pathEditMode="relative" rAng="0" ptsTypes="AAAAAAAAAA">
                                      <p:cBhvr>
                                        <p:cTn id="2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503" y="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0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-2066964" y="-90377"/>
            <a:ext cx="10018713" cy="1752599"/>
          </a:xfrm>
        </p:spPr>
        <p:txBody>
          <a:bodyPr/>
          <a:lstStyle/>
          <a:p>
            <a:r>
              <a:rPr lang="en-IN" dirty="0">
                <a:solidFill>
                  <a:srgbClr val="00B0F0"/>
                </a:solidFill>
              </a:rPr>
              <a:t>The circuit: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5638" y="1114646"/>
            <a:ext cx="7687340" cy="5142411"/>
          </a:xfrm>
        </p:spPr>
      </p:pic>
    </p:spTree>
    <p:extLst>
      <p:ext uri="{BB962C8B-B14F-4D97-AF65-F5344CB8AC3E}">
        <p14:creationId xmlns:p14="http://schemas.microsoft.com/office/powerpoint/2010/main" val="3084377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2416" y="246888"/>
            <a:ext cx="4078096" cy="920495"/>
          </a:xfrm>
        </p:spPr>
        <p:txBody>
          <a:bodyPr/>
          <a:lstStyle/>
          <a:p>
            <a:r>
              <a:rPr lang="en-IN" dirty="0">
                <a:solidFill>
                  <a:srgbClr val="00B0F0"/>
                </a:solidFill>
              </a:rPr>
              <a:t>The working: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2416" y="1743455"/>
            <a:ext cx="10018713" cy="3124201"/>
          </a:xfrm>
        </p:spPr>
        <p:txBody>
          <a:bodyPr/>
          <a:lstStyle/>
          <a:p>
            <a:r>
              <a:rPr lang="en-IN" dirty="0"/>
              <a:t>The circuit consists of a infrared sensor that senses the presence of an object around it and sends the signal to the Arduino in analogue form.</a:t>
            </a:r>
          </a:p>
          <a:p>
            <a:r>
              <a:rPr lang="en-IN" dirty="0"/>
              <a:t> Arduino after receiving signal accordingly rotates the servo which controls the barriers.</a:t>
            </a:r>
          </a:p>
          <a:p>
            <a:r>
              <a:rPr lang="en-IN" dirty="0"/>
              <a:t>The barriers open when the sensor is active, i.e. the train is on the station, and closes when the sensor is inactive </a:t>
            </a:r>
            <a:r>
              <a:rPr lang="en-IN" dirty="0" err="1"/>
              <a:t>i.e</a:t>
            </a:r>
            <a:r>
              <a:rPr lang="en-IN" dirty="0"/>
              <a:t> the train is not on </a:t>
            </a:r>
            <a:r>
              <a:rPr lang="en-IN" dirty="0" err="1"/>
              <a:t>trhe</a:t>
            </a:r>
            <a:r>
              <a:rPr lang="en-IN" dirty="0"/>
              <a:t> station.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245860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Custom 2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42448C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mokey Glass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2159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28575" h="4127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1A9F9826-882C-40B9-8F38-5A3B8CFD19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405</TotalTime>
  <Words>270</Words>
  <Application>Microsoft Office PowerPoint</Application>
  <PresentationFormat>Widescreen</PresentationFormat>
  <Paragraphs>40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Corbel</vt:lpstr>
      <vt:lpstr>Wingdings</vt:lpstr>
      <vt:lpstr>Parallax</vt:lpstr>
      <vt:lpstr>Welcome!</vt:lpstr>
      <vt:lpstr>Automated Barriers and  Lights</vt:lpstr>
      <vt:lpstr>The meaning:</vt:lpstr>
      <vt:lpstr>Why do we need it…?</vt:lpstr>
      <vt:lpstr>Why do we need it…?</vt:lpstr>
      <vt:lpstr>Working:</vt:lpstr>
      <vt:lpstr>Working:</vt:lpstr>
      <vt:lpstr>The circuit:</vt:lpstr>
      <vt:lpstr>The working:</vt:lpstr>
      <vt:lpstr>Thank YOU 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shashipc</dc:creator>
  <cp:lastModifiedBy>shashipc</cp:lastModifiedBy>
  <cp:revision>32</cp:revision>
  <dcterms:created xsi:type="dcterms:W3CDTF">2016-03-15T00:30:36Z</dcterms:created>
  <dcterms:modified xsi:type="dcterms:W3CDTF">2016-03-15T08:58:33Z</dcterms:modified>
</cp:coreProperties>
</file>

<file path=docProps/thumbnail.jpeg>
</file>